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8" y="2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13AC83-0111-48F3-9ED4-5F1E76B7658E}" type="datetimeFigureOut">
              <a:rPr lang="sv-SE" smtClean="0"/>
              <a:t>2025-03-15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679DCA-10BB-4FA9-AEEA-947488833D2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741042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om du vill redigera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FDC19-F43A-4EBE-9ADD-5275895DD8F5}" type="datetime1">
              <a:rPr lang="sv-SE" smtClean="0"/>
              <a:t>2025-03-15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Tidskrift för kriminalvård - redaktionsrådet - rapport feb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D7D48-D39D-4892-A4FC-17DAA128470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118019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13156-C0F9-4617-8A12-E0889DBD9379}" type="datetime1">
              <a:rPr lang="sv-SE" smtClean="0"/>
              <a:t>2025-03-15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Tidskrift för kriminalvård - redaktionsrådet - rapport feb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D7D48-D39D-4892-A4FC-17DAA128470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603372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7F5CD-5E98-4D59-B944-DF5D86FC0178}" type="datetime1">
              <a:rPr lang="sv-SE" smtClean="0"/>
              <a:t>2025-03-15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Tidskrift för kriminalvård - redaktionsrådet - rapport feb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D7D48-D39D-4892-A4FC-17DAA128470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897525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F6253-0C4E-44C8-87AB-A4257B780A81}" type="datetime1">
              <a:rPr lang="sv-SE" smtClean="0"/>
              <a:t>2025-03-15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Tidskrift för kriminalvård - redaktionsrådet - rapport feb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D7D48-D39D-4892-A4FC-17DAA128470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434197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F6EA0-902F-4A66-9334-A4B202CA6BA2}" type="datetime1">
              <a:rPr lang="sv-SE" smtClean="0"/>
              <a:t>2025-03-15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Tidskrift för kriminalvård - redaktionsrådet - rapport feb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D7D48-D39D-4892-A4FC-17DAA128470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80670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3EBF3-0BE8-4F69-9502-B1FA8EB8936A}" type="datetime1">
              <a:rPr lang="sv-SE" smtClean="0"/>
              <a:t>2025-03-15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Tidskrift för kriminalvård - redaktionsrådet - rapport feb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D7D48-D39D-4892-A4FC-17DAA128470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53332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8D8E1-E84E-4B5F-AC64-F5F3665AC410}" type="datetime1">
              <a:rPr lang="sv-SE" smtClean="0"/>
              <a:t>2025-03-15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Tidskrift för kriminalvård - redaktionsrådet - rapport feb 2025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D7D48-D39D-4892-A4FC-17DAA128470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670814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23E6E-C5F2-40E4-BB2E-8AFB8A3E91AC}" type="datetime1">
              <a:rPr lang="sv-SE" smtClean="0"/>
              <a:t>2025-03-15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Tidskrift för kriminalvård - redaktionsrådet - rapport feb 2025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D7D48-D39D-4892-A4FC-17DAA128470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910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E9430-8771-4DEC-914B-14F440EBF21E}" type="datetime1">
              <a:rPr lang="sv-SE" smtClean="0"/>
              <a:t>2025-03-15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Tidskrift för kriminalvård - redaktionsrådet - rapport feb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D7D48-D39D-4892-A4FC-17DAA128470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80920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137DB-5075-4901-AE17-89A851253F0B}" type="datetime1">
              <a:rPr lang="sv-SE" smtClean="0"/>
              <a:t>2025-03-15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Tidskrift för kriminalvård - redaktionsrådet - rapport feb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D7D48-D39D-4892-A4FC-17DAA128470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570425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634B6-007C-4B01-9D31-B644B0691DA9}" type="datetime1">
              <a:rPr lang="sv-SE" smtClean="0"/>
              <a:t>2025-03-15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Tidskrift för kriminalvård - redaktionsrådet - rapport feb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D7D48-D39D-4892-A4FC-17DAA128470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86618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536260-5316-460E-ACFC-4506D114D448}" type="datetime1">
              <a:rPr lang="sv-SE" smtClean="0"/>
              <a:t>2025-03-15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sv-SE"/>
              <a:t>Tidskrift för kriminalvård - redaktionsrådet - rapport feb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5D7D48-D39D-4892-A4FC-17DAA128470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4077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880009"/>
            <a:ext cx="9144000" cy="2213020"/>
          </a:xfrm>
        </p:spPr>
        <p:txBody>
          <a:bodyPr>
            <a:normAutofit fontScale="90000"/>
          </a:bodyPr>
          <a:lstStyle/>
          <a:p>
            <a:r>
              <a:rPr lang="sv-SE" b="1" dirty="0"/>
              <a:t>Tidöavtalet, paradigmskiftet </a:t>
            </a:r>
            <a:br>
              <a:rPr lang="sv-SE" b="1" dirty="0"/>
            </a:br>
            <a:r>
              <a:rPr lang="sv-SE" b="1" dirty="0"/>
              <a:t>och kriminalpolitiken</a:t>
            </a:r>
            <a:br>
              <a:rPr lang="sv-SE" b="1" dirty="0"/>
            </a:br>
            <a:r>
              <a:rPr lang="sv-SE" sz="4900" dirty="0"/>
              <a:t>Fakta och konsekvenser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968786"/>
            <a:ext cx="9144000" cy="534533"/>
          </a:xfrm>
        </p:spPr>
        <p:txBody>
          <a:bodyPr/>
          <a:lstStyle/>
          <a:p>
            <a:r>
              <a:rPr lang="sv-SE" dirty="0"/>
              <a:t>Diagram från rapporten</a:t>
            </a:r>
          </a:p>
        </p:txBody>
      </p:sp>
      <p:sp>
        <p:nvSpPr>
          <p:cNvPr id="5" name="Underrubrik 2"/>
          <p:cNvSpPr txBox="1">
            <a:spLocks/>
          </p:cNvSpPr>
          <p:nvPr/>
        </p:nvSpPr>
        <p:spPr>
          <a:xfrm>
            <a:off x="1423852" y="4957422"/>
            <a:ext cx="9144000" cy="1138577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dirty="0"/>
              <a:t>Tidskrift för kriminalvård – Redaktionsrådet</a:t>
            </a:r>
            <a:br>
              <a:rPr lang="sv-SE" dirty="0"/>
            </a:br>
            <a:r>
              <a:rPr lang="sv-SE" dirty="0"/>
              <a:t>Februari 2025</a:t>
            </a:r>
          </a:p>
          <a:p>
            <a:r>
              <a:rPr lang="sv-SE" dirty="0"/>
              <a:t>www.tfkriminalvard.se</a:t>
            </a:r>
          </a:p>
        </p:txBody>
      </p:sp>
    </p:spTree>
    <p:extLst>
      <p:ext uri="{BB962C8B-B14F-4D97-AF65-F5344CB8AC3E}">
        <p14:creationId xmlns:p14="http://schemas.microsoft.com/office/powerpoint/2010/main" val="1428628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20782" y="345375"/>
            <a:ext cx="10515600" cy="862784"/>
          </a:xfrm>
        </p:spPr>
        <p:txBody>
          <a:bodyPr/>
          <a:lstStyle/>
          <a:p>
            <a:pPr algn="ctr"/>
            <a:r>
              <a:rPr lang="sv-SE" b="1" dirty="0"/>
              <a:t>Anmälda brott 2014  - 2024</a:t>
            </a:r>
          </a:p>
        </p:txBody>
      </p:sp>
      <p:pic>
        <p:nvPicPr>
          <p:cNvPr id="5" name="Bildobjekt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3589" y="1598348"/>
            <a:ext cx="8212713" cy="4628279"/>
          </a:xfrm>
          <a:prstGeom prst="rect">
            <a:avLst/>
          </a:prstGeom>
        </p:spPr>
      </p:pic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>
          <a:xfrm>
            <a:off x="4021182" y="6414187"/>
            <a:ext cx="4114800" cy="365125"/>
          </a:xfrm>
        </p:spPr>
        <p:txBody>
          <a:bodyPr/>
          <a:lstStyle/>
          <a:p>
            <a:r>
              <a:rPr lang="sv-SE" dirty="0">
                <a:solidFill>
                  <a:schemeClr val="tx1"/>
                </a:solidFill>
              </a:rPr>
              <a:t>Tidskrift för kriminalvård - redaktionsrådet - rapport feb 2025</a:t>
            </a:r>
          </a:p>
        </p:txBody>
      </p:sp>
      <p:sp>
        <p:nvSpPr>
          <p:cNvPr id="7" name="Rubrik 1"/>
          <p:cNvSpPr txBox="1">
            <a:spLocks/>
          </p:cNvSpPr>
          <p:nvPr/>
        </p:nvSpPr>
        <p:spPr>
          <a:xfrm>
            <a:off x="4970417" y="1085915"/>
            <a:ext cx="1918064" cy="3858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sv-SE" sz="1800" b="1" dirty="0"/>
              <a:t>Källa: BRÅ 2024</a:t>
            </a:r>
          </a:p>
        </p:txBody>
      </p:sp>
    </p:spTree>
    <p:extLst>
      <p:ext uri="{BB962C8B-B14F-4D97-AF65-F5344CB8AC3E}">
        <p14:creationId xmlns:p14="http://schemas.microsoft.com/office/powerpoint/2010/main" val="465428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Tidskrift för kriminalvård - redaktionsrådet - rapport feb 2025</a:t>
            </a:r>
          </a:p>
        </p:txBody>
      </p:sp>
      <p:pic>
        <p:nvPicPr>
          <p:cNvPr id="6" name="Bildobjekt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1644" y="239704"/>
            <a:ext cx="10517124" cy="6361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63672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8200" y="269330"/>
            <a:ext cx="10515600" cy="1325563"/>
          </a:xfrm>
        </p:spPr>
        <p:txBody>
          <a:bodyPr/>
          <a:lstStyle/>
          <a:p>
            <a:pPr algn="ctr"/>
            <a:r>
              <a:rPr lang="sv-SE" b="1"/>
              <a:t>Andel 15–20-åringar </a:t>
            </a:r>
            <a:r>
              <a:rPr lang="sv-SE" b="1" dirty="0"/>
              <a:t>lagförda för brott</a:t>
            </a:r>
            <a:br>
              <a:rPr lang="sv-SE" b="1" dirty="0"/>
            </a:br>
            <a:r>
              <a:rPr lang="sv-SE" sz="3200" b="1" dirty="0"/>
              <a:t>av samtliga lagförda 1980–2023</a:t>
            </a:r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Tidskrift för kriminalvård - redaktionsrådet - rapport feb 2025</a:t>
            </a:r>
          </a:p>
        </p:txBody>
      </p:sp>
      <p:pic>
        <p:nvPicPr>
          <p:cNvPr id="6" name="Bildobjekt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9954" y="1800295"/>
            <a:ext cx="6261463" cy="4446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92529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592183" y="312874"/>
            <a:ext cx="10839994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sv-SE" sz="4000" b="1" dirty="0"/>
              <a:t>Kriminalvårdens kostnadsutveckling 2024-2033 </a:t>
            </a:r>
            <a:r>
              <a:rPr lang="sv-SE" sz="4000" dirty="0"/>
              <a:t>(prognos)</a:t>
            </a:r>
            <a:br>
              <a:rPr lang="sv-SE" sz="4000" dirty="0"/>
            </a:br>
            <a:r>
              <a:rPr lang="sv-SE" sz="3600" dirty="0"/>
              <a:t>varav ökning med Tidöavtalet</a:t>
            </a:r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Tidskrift för kriminalvård - redaktionsrådet - rapport feb 2025</a:t>
            </a:r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 rotWithShape="1">
          <a:blip r:embed="rId2"/>
          <a:srcRect b="7402"/>
          <a:stretch/>
        </p:blipFill>
        <p:spPr>
          <a:xfrm>
            <a:off x="1910560" y="1417818"/>
            <a:ext cx="8789865" cy="4782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85780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560962" y="306759"/>
            <a:ext cx="11070076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sv-SE" b="1" dirty="0" err="1"/>
              <a:t>Fångtal</a:t>
            </a:r>
            <a:r>
              <a:rPr lang="sv-SE" b="1" dirty="0"/>
              <a:t> (antal frihets­berövade per 100.000 invånare) </a:t>
            </a:r>
            <a:br>
              <a:rPr lang="sv-SE" b="1" dirty="0"/>
            </a:br>
            <a:r>
              <a:rPr lang="sv-SE" sz="3100" b="1" dirty="0"/>
              <a:t>i Sverige och ett urval andra länder. </a:t>
            </a:r>
            <a:r>
              <a:rPr lang="sv-SE" sz="1800" b="1" dirty="0"/>
              <a:t>Källa: Europarådet (2020)</a:t>
            </a:r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Tidskrift för kriminalvård - redaktionsrådet - rapport feb 2025</a:t>
            </a:r>
          </a:p>
        </p:txBody>
      </p:sp>
      <p:pic>
        <p:nvPicPr>
          <p:cNvPr id="6" name="Bildobjekt 5"/>
          <p:cNvPicPr>
            <a:picLocks noChangeAspect="1"/>
          </p:cNvPicPr>
          <p:nvPr/>
        </p:nvPicPr>
        <p:blipFill rotWithShape="1">
          <a:blip r:embed="rId2"/>
          <a:srcRect b="3322"/>
          <a:stretch/>
        </p:blipFill>
        <p:spPr>
          <a:xfrm>
            <a:off x="2704069" y="1672557"/>
            <a:ext cx="6638520" cy="4643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79472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107</TotalTime>
  <Words>126</Words>
  <Application>Microsoft Office PowerPoint</Application>
  <PresentationFormat>Bredbild</PresentationFormat>
  <Paragraphs>14</Paragraphs>
  <Slides>6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Office-tema</vt:lpstr>
      <vt:lpstr>Tidöavtalet, paradigmskiftet  och kriminalpolitiken Fakta och konsekvenser</vt:lpstr>
      <vt:lpstr>Anmälda brott 2014  - 2024</vt:lpstr>
      <vt:lpstr>PowerPoint-presentation</vt:lpstr>
      <vt:lpstr>Andel 15–20-åringar lagförda för brott av samtliga lagförda 1980–2023</vt:lpstr>
      <vt:lpstr>Kriminalvårdens kostnadsutveckling 2024-2033 (prognos) varav ökning med Tidöavtalet</vt:lpstr>
      <vt:lpstr>Fångtal (antal frihets­berövade per 100.000 invånare)  i Sverige och ett urval andra länder. Källa: Europarådet (2020)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Gittans bilder</dc:title>
  <dc:creator>Anders Göransson</dc:creator>
  <cp:lastModifiedBy>Birgitta Göransson</cp:lastModifiedBy>
  <cp:revision>15</cp:revision>
  <dcterms:created xsi:type="dcterms:W3CDTF">2025-03-14T15:07:09Z</dcterms:created>
  <dcterms:modified xsi:type="dcterms:W3CDTF">2025-03-15T19:32:49Z</dcterms:modified>
</cp:coreProperties>
</file>